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9" r:id="rId3"/>
    <p:sldId id="262" r:id="rId4"/>
    <p:sldId id="270" r:id="rId5"/>
  </p:sldIdLst>
  <p:sldSz cx="9144000" cy="5143500" type="screen16x9"/>
  <p:notesSz cx="6858000" cy="9144000"/>
  <p:embeddedFontLst>
    <p:embeddedFont>
      <p:font typeface="Lato" panose="020F0502020204030203" pitchFamily="34" charset="0"/>
      <p:regular r:id="rId7"/>
      <p:bold r:id="rId8"/>
      <p:italic r:id="rId9"/>
      <p:boldItalic r:id="rId10"/>
    </p:embeddedFont>
    <p:embeddedFont>
      <p:font typeface="Raleway" pitchFamily="2" charset="77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737" autoAdjust="0"/>
  </p:normalViewPr>
  <p:slideViewPr>
    <p:cSldViewPr snapToGrid="0">
      <p:cViewPr varScale="1">
        <p:scale>
          <a:sx n="149" d="100"/>
          <a:sy n="149" d="100"/>
        </p:scale>
        <p:origin x="5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Colorado" userId="4a3f54165d83c7c8" providerId="LiveId" clId="{4C3C4C92-9168-4BA7-9ACF-80CB7EE8C48D}"/>
    <pc:docChg chg="delSld">
      <pc:chgData name="Carlos Colorado" userId="4a3f54165d83c7c8" providerId="LiveId" clId="{4C3C4C92-9168-4BA7-9ACF-80CB7EE8C48D}" dt="2021-10-13T17:16:38.462" v="2" actId="47"/>
      <pc:docMkLst>
        <pc:docMk/>
      </pc:docMkLst>
      <pc:sldChg chg="del">
        <pc:chgData name="Carlos Colorado" userId="4a3f54165d83c7c8" providerId="LiveId" clId="{4C3C4C92-9168-4BA7-9ACF-80CB7EE8C48D}" dt="2021-10-13T17:16:36.483" v="0" actId="47"/>
        <pc:sldMkLst>
          <pc:docMk/>
          <pc:sldMk cId="0" sldId="258"/>
        </pc:sldMkLst>
      </pc:sldChg>
      <pc:sldChg chg="del">
        <pc:chgData name="Carlos Colorado" userId="4a3f54165d83c7c8" providerId="LiveId" clId="{4C3C4C92-9168-4BA7-9ACF-80CB7EE8C48D}" dt="2021-10-13T17:16:37.704" v="1" actId="47"/>
        <pc:sldMkLst>
          <pc:docMk/>
          <pc:sldMk cId="1496250385" sldId="268"/>
        </pc:sldMkLst>
      </pc:sldChg>
      <pc:sldChg chg="del">
        <pc:chgData name="Carlos Colorado" userId="4a3f54165d83c7c8" providerId="LiveId" clId="{4C3C4C92-9168-4BA7-9ACF-80CB7EE8C48D}" dt="2021-10-13T17:16:38.462" v="2" actId="47"/>
        <pc:sldMkLst>
          <pc:docMk/>
          <pc:sldMk cId="168796942" sldId="269"/>
        </pc:sldMkLst>
      </pc:sldChg>
    </pc:docChg>
  </pc:docChgLst>
  <pc:docChgLst>
    <pc:chgData name="Carlos Colorado" userId="4a3f54165d83c7c8" providerId="LiveId" clId="{1C1E7411-1286-4D6A-97B2-A039880D71C8}"/>
    <pc:docChg chg="custSel addSld modSld">
      <pc:chgData name="Carlos Colorado" userId="4a3f54165d83c7c8" providerId="LiveId" clId="{1C1E7411-1286-4D6A-97B2-A039880D71C8}" dt="2021-10-13T16:25:30.916" v="536" actId="20577"/>
      <pc:docMkLst>
        <pc:docMk/>
      </pc:docMkLst>
      <pc:sldChg chg="modSp mod">
        <pc:chgData name="Carlos Colorado" userId="4a3f54165d83c7c8" providerId="LiveId" clId="{1C1E7411-1286-4D6A-97B2-A039880D71C8}" dt="2021-10-13T16:14:55.819" v="17" actId="20577"/>
        <pc:sldMkLst>
          <pc:docMk/>
          <pc:sldMk cId="0" sldId="259"/>
        </pc:sldMkLst>
        <pc:spChg chg="mod">
          <ac:chgData name="Carlos Colorado" userId="4a3f54165d83c7c8" providerId="LiveId" clId="{1C1E7411-1286-4D6A-97B2-A039880D71C8}" dt="2021-10-13T16:14:55.819" v="17" actId="20577"/>
          <ac:spMkLst>
            <pc:docMk/>
            <pc:sldMk cId="0" sldId="259"/>
            <ac:spMk id="122" creationId="{00000000-0000-0000-0000-000000000000}"/>
          </ac:spMkLst>
        </pc:spChg>
      </pc:sldChg>
      <pc:sldChg chg="addSp delSp modSp mod">
        <pc:chgData name="Carlos Colorado" userId="4a3f54165d83c7c8" providerId="LiveId" clId="{1C1E7411-1286-4D6A-97B2-A039880D71C8}" dt="2021-10-13T16:20:45.436" v="157" actId="478"/>
        <pc:sldMkLst>
          <pc:docMk/>
          <pc:sldMk cId="0" sldId="262"/>
        </pc:sldMkLst>
        <pc:spChg chg="add del mod">
          <ac:chgData name="Carlos Colorado" userId="4a3f54165d83c7c8" providerId="LiveId" clId="{1C1E7411-1286-4D6A-97B2-A039880D71C8}" dt="2021-10-13T16:20:45.436" v="157" actId="478"/>
          <ac:spMkLst>
            <pc:docMk/>
            <pc:sldMk cId="0" sldId="262"/>
            <ac:spMk id="10" creationId="{13A98CE2-6761-43B4-B1C7-1E1901CFD950}"/>
          </ac:spMkLst>
        </pc:spChg>
      </pc:sldChg>
      <pc:sldChg chg="addSp delSp modSp new mod">
        <pc:chgData name="Carlos Colorado" userId="4a3f54165d83c7c8" providerId="LiveId" clId="{1C1E7411-1286-4D6A-97B2-A039880D71C8}" dt="2021-10-13T16:25:30.916" v="536" actId="20577"/>
        <pc:sldMkLst>
          <pc:docMk/>
          <pc:sldMk cId="2083433403" sldId="270"/>
        </pc:sldMkLst>
        <pc:spChg chg="mod">
          <ac:chgData name="Carlos Colorado" userId="4a3f54165d83c7c8" providerId="LiveId" clId="{1C1E7411-1286-4D6A-97B2-A039880D71C8}" dt="2021-10-13T16:15:49.978" v="27" actId="20577"/>
          <ac:spMkLst>
            <pc:docMk/>
            <pc:sldMk cId="2083433403" sldId="270"/>
            <ac:spMk id="2" creationId="{051C8837-8A67-4D83-BE3D-144EF4402AD5}"/>
          </ac:spMkLst>
        </pc:spChg>
        <pc:spChg chg="del">
          <ac:chgData name="Carlos Colorado" userId="4a3f54165d83c7c8" providerId="LiveId" clId="{1C1E7411-1286-4D6A-97B2-A039880D71C8}" dt="2021-10-13T16:17:49.334" v="29" actId="478"/>
          <ac:spMkLst>
            <pc:docMk/>
            <pc:sldMk cId="2083433403" sldId="270"/>
            <ac:spMk id="3" creationId="{FFD2D888-9E9F-4A74-9DDD-66B2225FAA40}"/>
          </ac:spMkLst>
        </pc:spChg>
        <pc:spChg chg="add mod">
          <ac:chgData name="Carlos Colorado" userId="4a3f54165d83c7c8" providerId="LiveId" clId="{1C1E7411-1286-4D6A-97B2-A039880D71C8}" dt="2021-10-13T16:25:30.916" v="536" actId="20577"/>
          <ac:spMkLst>
            <pc:docMk/>
            <pc:sldMk cId="2083433403" sldId="270"/>
            <ac:spMk id="5" creationId="{F2950A66-5F31-4B67-80F2-18C1BEB4D864}"/>
          </ac:spMkLst>
        </pc:spChg>
        <pc:graphicFrameChg chg="add mod modGraphic">
          <ac:chgData name="Carlos Colorado" userId="4a3f54165d83c7c8" providerId="LiveId" clId="{1C1E7411-1286-4D6A-97B2-A039880D71C8}" dt="2021-10-13T16:20:37.258" v="155" actId="1076"/>
          <ac:graphicFrameMkLst>
            <pc:docMk/>
            <pc:sldMk cId="2083433403" sldId="270"/>
            <ac:graphicFrameMk id="4" creationId="{E94FBD25-F920-4FC1-8C09-3568643F6F3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B518A-503E-4489-AA54-50484CE698B2}" type="doc">
      <dgm:prSet loTypeId="urn:microsoft.com/office/officeart/2005/8/layout/equation2" loCatId="relationship" qsTypeId="urn:microsoft.com/office/officeart/2005/8/quickstyle/simple1" qsCatId="simple" csTypeId="urn:microsoft.com/office/officeart/2005/8/colors/accent0_1" csCatId="mainScheme" phldr="1"/>
      <dgm:spPr/>
    </dgm:pt>
    <dgm:pt modelId="{92ABBD2F-23DC-4FAD-8BE9-0C1C755E0C30}">
      <dgm:prSet phldrT="[Texto]"/>
      <dgm:spPr/>
      <dgm:t>
        <a:bodyPr/>
        <a:lstStyle/>
        <a:p>
          <a:r>
            <a:rPr lang="es-MX" b="0" i="0" dirty="0"/>
            <a:t>El Sistema Nacional para el Desarrollo Integral de la Familia</a:t>
          </a:r>
          <a:endParaRPr lang="es-MX" dirty="0"/>
        </a:p>
      </dgm:t>
    </dgm:pt>
    <dgm:pt modelId="{41170F76-40D8-41DD-8897-B4FF49715347}" type="parTrans" cxnId="{DF1E42BD-434C-4BEE-B97A-2A92B312D737}">
      <dgm:prSet/>
      <dgm:spPr/>
      <dgm:t>
        <a:bodyPr/>
        <a:lstStyle/>
        <a:p>
          <a:endParaRPr lang="es-MX"/>
        </a:p>
      </dgm:t>
    </dgm:pt>
    <dgm:pt modelId="{F0E2C7A2-8F94-4E45-A4ED-163A930B4DA8}" type="sibTrans" cxnId="{DF1E42BD-434C-4BEE-B97A-2A92B312D737}">
      <dgm:prSet/>
      <dgm:spPr/>
      <dgm:t>
        <a:bodyPr/>
        <a:lstStyle/>
        <a:p>
          <a:endParaRPr lang="es-MX"/>
        </a:p>
      </dgm:t>
    </dgm:pt>
    <dgm:pt modelId="{51DC6703-08D0-42EE-9BE6-38FE28696A9A}">
      <dgm:prSet phldrT="[Texto]"/>
      <dgm:spPr/>
      <dgm:t>
        <a:bodyPr/>
        <a:lstStyle/>
        <a:p>
          <a:r>
            <a:rPr lang="es-MX" dirty="0"/>
            <a:t>INSTITUTO TECNOLOGÍCO SUPERIOR DE MISANTLA</a:t>
          </a:r>
        </a:p>
      </dgm:t>
    </dgm:pt>
    <dgm:pt modelId="{A4ED091E-40FA-4F6F-A133-6032AE15BD65}" type="parTrans" cxnId="{64657EF1-089C-4DD8-A812-DF1A8C1E989B}">
      <dgm:prSet/>
      <dgm:spPr/>
      <dgm:t>
        <a:bodyPr/>
        <a:lstStyle/>
        <a:p>
          <a:endParaRPr lang="es-MX"/>
        </a:p>
      </dgm:t>
    </dgm:pt>
    <dgm:pt modelId="{2DF4665C-7638-42BA-9734-6EDB3534918B}" type="sibTrans" cxnId="{64657EF1-089C-4DD8-A812-DF1A8C1E989B}">
      <dgm:prSet/>
      <dgm:spPr/>
      <dgm:t>
        <a:bodyPr/>
        <a:lstStyle/>
        <a:p>
          <a:endParaRPr lang="es-MX"/>
        </a:p>
      </dgm:t>
    </dgm:pt>
    <dgm:pt modelId="{E6E7B526-D119-494E-A09F-D47BCB81DF49}">
      <dgm:prSet phldrT="[Texto]"/>
      <dgm:spPr/>
      <dgm:t>
        <a:bodyPr/>
        <a:lstStyle/>
        <a:p>
          <a:r>
            <a:rPr lang="es-MX" dirty="0"/>
            <a:t>Maltrato infantil</a:t>
          </a:r>
        </a:p>
      </dgm:t>
    </dgm:pt>
    <dgm:pt modelId="{AD625183-7C70-475D-822C-9A54DBF71287}" type="parTrans" cxnId="{382DDAAA-D1AA-4713-8D13-61D89B09E795}">
      <dgm:prSet/>
      <dgm:spPr/>
      <dgm:t>
        <a:bodyPr/>
        <a:lstStyle/>
        <a:p>
          <a:endParaRPr lang="es-MX"/>
        </a:p>
      </dgm:t>
    </dgm:pt>
    <dgm:pt modelId="{8A47E686-F12B-4E9E-A38C-135242E44E8B}" type="sibTrans" cxnId="{382DDAAA-D1AA-4713-8D13-61D89B09E795}">
      <dgm:prSet/>
      <dgm:spPr/>
      <dgm:t>
        <a:bodyPr/>
        <a:lstStyle/>
        <a:p>
          <a:endParaRPr lang="es-MX"/>
        </a:p>
      </dgm:t>
    </dgm:pt>
    <dgm:pt modelId="{430736E3-BBD5-4E10-9EB0-987788D0EE31}" type="pres">
      <dgm:prSet presAssocID="{A43B518A-503E-4489-AA54-50484CE698B2}" presName="Name0" presStyleCnt="0">
        <dgm:presLayoutVars>
          <dgm:dir/>
          <dgm:resizeHandles val="exact"/>
        </dgm:presLayoutVars>
      </dgm:prSet>
      <dgm:spPr/>
    </dgm:pt>
    <dgm:pt modelId="{17FD4E0C-F1A2-4387-8C85-F497E55A8882}" type="pres">
      <dgm:prSet presAssocID="{A43B518A-503E-4489-AA54-50484CE698B2}" presName="vNodes" presStyleCnt="0"/>
      <dgm:spPr/>
    </dgm:pt>
    <dgm:pt modelId="{52D95C18-E966-44EB-9CD8-BD4F7D2D4785}" type="pres">
      <dgm:prSet presAssocID="{92ABBD2F-23DC-4FAD-8BE9-0C1C755E0C30}" presName="node" presStyleLbl="node1" presStyleIdx="0" presStyleCnt="3">
        <dgm:presLayoutVars>
          <dgm:bulletEnabled val="1"/>
        </dgm:presLayoutVars>
      </dgm:prSet>
      <dgm:spPr/>
    </dgm:pt>
    <dgm:pt modelId="{1355504B-8170-4751-BB71-97D60CAFEB23}" type="pres">
      <dgm:prSet presAssocID="{F0E2C7A2-8F94-4E45-A4ED-163A930B4DA8}" presName="spacerT" presStyleCnt="0"/>
      <dgm:spPr/>
    </dgm:pt>
    <dgm:pt modelId="{F1C655C9-E3D0-4249-9DF4-2A67EE2B1F2F}" type="pres">
      <dgm:prSet presAssocID="{F0E2C7A2-8F94-4E45-A4ED-163A930B4DA8}" presName="sibTrans" presStyleLbl="sibTrans2D1" presStyleIdx="0" presStyleCnt="2"/>
      <dgm:spPr/>
    </dgm:pt>
    <dgm:pt modelId="{BF11E203-52BC-4E2A-825C-27FDFE05A3EC}" type="pres">
      <dgm:prSet presAssocID="{F0E2C7A2-8F94-4E45-A4ED-163A930B4DA8}" presName="spacerB" presStyleCnt="0"/>
      <dgm:spPr/>
    </dgm:pt>
    <dgm:pt modelId="{C8B94463-7703-4BD2-9280-BDB89970ABF2}" type="pres">
      <dgm:prSet presAssocID="{51DC6703-08D0-42EE-9BE6-38FE28696A9A}" presName="node" presStyleLbl="node1" presStyleIdx="1" presStyleCnt="3">
        <dgm:presLayoutVars>
          <dgm:bulletEnabled val="1"/>
        </dgm:presLayoutVars>
      </dgm:prSet>
      <dgm:spPr/>
    </dgm:pt>
    <dgm:pt modelId="{48A9D6C3-F0DA-4005-90AC-B12988EDC8B4}" type="pres">
      <dgm:prSet presAssocID="{A43B518A-503E-4489-AA54-50484CE698B2}" presName="sibTransLast" presStyleLbl="sibTrans2D1" presStyleIdx="1" presStyleCnt="2"/>
      <dgm:spPr/>
    </dgm:pt>
    <dgm:pt modelId="{F5A9EE21-4608-4D3C-8356-D82620C91523}" type="pres">
      <dgm:prSet presAssocID="{A43B518A-503E-4489-AA54-50484CE698B2}" presName="connectorText" presStyleLbl="sibTrans2D1" presStyleIdx="1" presStyleCnt="2"/>
      <dgm:spPr/>
    </dgm:pt>
    <dgm:pt modelId="{826C18B4-947C-45FB-9914-41A64BBCA83C}" type="pres">
      <dgm:prSet presAssocID="{A43B518A-503E-4489-AA54-50484CE698B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950D051E-40CD-4691-A54C-3824AA101A04}" type="presOf" srcId="{51DC6703-08D0-42EE-9BE6-38FE28696A9A}" destId="{C8B94463-7703-4BD2-9280-BDB89970ABF2}" srcOrd="0" destOrd="0" presId="urn:microsoft.com/office/officeart/2005/8/layout/equation2"/>
    <dgm:cxn modelId="{6543AA78-44F3-4B00-B526-FE7EA55D6577}" type="presOf" srcId="{2DF4665C-7638-42BA-9734-6EDB3534918B}" destId="{48A9D6C3-F0DA-4005-90AC-B12988EDC8B4}" srcOrd="0" destOrd="0" presId="urn:microsoft.com/office/officeart/2005/8/layout/equation2"/>
    <dgm:cxn modelId="{4B009D7A-93CF-4B9D-AE7E-62ACA488F345}" type="presOf" srcId="{A43B518A-503E-4489-AA54-50484CE698B2}" destId="{430736E3-BBD5-4E10-9EB0-987788D0EE31}" srcOrd="0" destOrd="0" presId="urn:microsoft.com/office/officeart/2005/8/layout/equation2"/>
    <dgm:cxn modelId="{726D2EA3-1A38-4BE4-BD00-1EE2EA242F1A}" type="presOf" srcId="{E6E7B526-D119-494E-A09F-D47BCB81DF49}" destId="{826C18B4-947C-45FB-9914-41A64BBCA83C}" srcOrd="0" destOrd="0" presId="urn:microsoft.com/office/officeart/2005/8/layout/equation2"/>
    <dgm:cxn modelId="{382DDAAA-D1AA-4713-8D13-61D89B09E795}" srcId="{A43B518A-503E-4489-AA54-50484CE698B2}" destId="{E6E7B526-D119-494E-A09F-D47BCB81DF49}" srcOrd="2" destOrd="0" parTransId="{AD625183-7C70-475D-822C-9A54DBF71287}" sibTransId="{8A47E686-F12B-4E9E-A38C-135242E44E8B}"/>
    <dgm:cxn modelId="{97D0C5B7-A641-4E26-8320-742B1E8D27EF}" type="presOf" srcId="{92ABBD2F-23DC-4FAD-8BE9-0C1C755E0C30}" destId="{52D95C18-E966-44EB-9CD8-BD4F7D2D4785}" srcOrd="0" destOrd="0" presId="urn:microsoft.com/office/officeart/2005/8/layout/equation2"/>
    <dgm:cxn modelId="{DF1E42BD-434C-4BEE-B97A-2A92B312D737}" srcId="{A43B518A-503E-4489-AA54-50484CE698B2}" destId="{92ABBD2F-23DC-4FAD-8BE9-0C1C755E0C30}" srcOrd="0" destOrd="0" parTransId="{41170F76-40D8-41DD-8897-B4FF49715347}" sibTransId="{F0E2C7A2-8F94-4E45-A4ED-163A930B4DA8}"/>
    <dgm:cxn modelId="{8FFC6FC3-087C-4F43-BC7E-34676C3E68D1}" type="presOf" srcId="{2DF4665C-7638-42BA-9734-6EDB3534918B}" destId="{F5A9EE21-4608-4D3C-8356-D82620C91523}" srcOrd="1" destOrd="0" presId="urn:microsoft.com/office/officeart/2005/8/layout/equation2"/>
    <dgm:cxn modelId="{2ED2D6E7-E410-407D-A5C8-9AAD3E1EEE8A}" type="presOf" srcId="{F0E2C7A2-8F94-4E45-A4ED-163A930B4DA8}" destId="{F1C655C9-E3D0-4249-9DF4-2A67EE2B1F2F}" srcOrd="0" destOrd="0" presId="urn:microsoft.com/office/officeart/2005/8/layout/equation2"/>
    <dgm:cxn modelId="{64657EF1-089C-4DD8-A812-DF1A8C1E989B}" srcId="{A43B518A-503E-4489-AA54-50484CE698B2}" destId="{51DC6703-08D0-42EE-9BE6-38FE28696A9A}" srcOrd="1" destOrd="0" parTransId="{A4ED091E-40FA-4F6F-A133-6032AE15BD65}" sibTransId="{2DF4665C-7638-42BA-9734-6EDB3534918B}"/>
    <dgm:cxn modelId="{FE1A64A2-2604-4470-8B51-B71417A3D401}" type="presParOf" srcId="{430736E3-BBD5-4E10-9EB0-987788D0EE31}" destId="{17FD4E0C-F1A2-4387-8C85-F497E55A8882}" srcOrd="0" destOrd="0" presId="urn:microsoft.com/office/officeart/2005/8/layout/equation2"/>
    <dgm:cxn modelId="{5836B449-F7C6-4684-98E7-7EA1A75FE9EE}" type="presParOf" srcId="{17FD4E0C-F1A2-4387-8C85-F497E55A8882}" destId="{52D95C18-E966-44EB-9CD8-BD4F7D2D4785}" srcOrd="0" destOrd="0" presId="urn:microsoft.com/office/officeart/2005/8/layout/equation2"/>
    <dgm:cxn modelId="{BE87FCA1-8549-4DB4-9ACB-69FDB75BA98E}" type="presParOf" srcId="{17FD4E0C-F1A2-4387-8C85-F497E55A8882}" destId="{1355504B-8170-4751-BB71-97D60CAFEB23}" srcOrd="1" destOrd="0" presId="urn:microsoft.com/office/officeart/2005/8/layout/equation2"/>
    <dgm:cxn modelId="{1A1DD244-0934-4480-A395-2B77AEA9B846}" type="presParOf" srcId="{17FD4E0C-F1A2-4387-8C85-F497E55A8882}" destId="{F1C655C9-E3D0-4249-9DF4-2A67EE2B1F2F}" srcOrd="2" destOrd="0" presId="urn:microsoft.com/office/officeart/2005/8/layout/equation2"/>
    <dgm:cxn modelId="{A7B673BD-3BEC-444E-B0F1-AA459A5EE524}" type="presParOf" srcId="{17FD4E0C-F1A2-4387-8C85-F497E55A8882}" destId="{BF11E203-52BC-4E2A-825C-27FDFE05A3EC}" srcOrd="3" destOrd="0" presId="urn:microsoft.com/office/officeart/2005/8/layout/equation2"/>
    <dgm:cxn modelId="{42B55BE3-1D20-4C6A-BE05-358820694604}" type="presParOf" srcId="{17FD4E0C-F1A2-4387-8C85-F497E55A8882}" destId="{C8B94463-7703-4BD2-9280-BDB89970ABF2}" srcOrd="4" destOrd="0" presId="urn:microsoft.com/office/officeart/2005/8/layout/equation2"/>
    <dgm:cxn modelId="{18C4094C-B9F5-40AE-A2D6-A6A7C4704520}" type="presParOf" srcId="{430736E3-BBD5-4E10-9EB0-987788D0EE31}" destId="{48A9D6C3-F0DA-4005-90AC-B12988EDC8B4}" srcOrd="1" destOrd="0" presId="urn:microsoft.com/office/officeart/2005/8/layout/equation2"/>
    <dgm:cxn modelId="{14BA47DB-07F3-4057-8FC2-5097ECC39BEF}" type="presParOf" srcId="{48A9D6C3-F0DA-4005-90AC-B12988EDC8B4}" destId="{F5A9EE21-4608-4D3C-8356-D82620C91523}" srcOrd="0" destOrd="0" presId="urn:microsoft.com/office/officeart/2005/8/layout/equation2"/>
    <dgm:cxn modelId="{A70574C2-6A41-4F13-906A-D704085392E1}" type="presParOf" srcId="{430736E3-BBD5-4E10-9EB0-987788D0EE31}" destId="{826C18B4-947C-45FB-9914-41A64BBCA83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95C18-E966-44EB-9CD8-BD4F7D2D4785}">
      <dsp:nvSpPr>
        <dsp:cNvPr id="0" name=""/>
        <dsp:cNvSpPr/>
      </dsp:nvSpPr>
      <dsp:spPr>
        <a:xfrm>
          <a:off x="33801" y="1896"/>
          <a:ext cx="1061525" cy="1061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b="0" i="0" kern="1200" dirty="0"/>
            <a:t>El Sistema Nacional para el Desarrollo Integral de la Familia</a:t>
          </a:r>
          <a:endParaRPr lang="es-MX" sz="700" kern="1200" dirty="0"/>
        </a:p>
      </dsp:txBody>
      <dsp:txXfrm>
        <a:off x="189258" y="157353"/>
        <a:ext cx="750611" cy="750611"/>
      </dsp:txXfrm>
    </dsp:sp>
    <dsp:sp modelId="{F1C655C9-E3D0-4249-9DF4-2A67EE2B1F2F}">
      <dsp:nvSpPr>
        <dsp:cNvPr id="0" name=""/>
        <dsp:cNvSpPr/>
      </dsp:nvSpPr>
      <dsp:spPr>
        <a:xfrm>
          <a:off x="256721" y="1149617"/>
          <a:ext cx="615684" cy="615684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338330" y="1385055"/>
        <a:ext cx="452466" cy="144808"/>
      </dsp:txXfrm>
    </dsp:sp>
    <dsp:sp modelId="{C8B94463-7703-4BD2-9280-BDB89970ABF2}">
      <dsp:nvSpPr>
        <dsp:cNvPr id="0" name=""/>
        <dsp:cNvSpPr/>
      </dsp:nvSpPr>
      <dsp:spPr>
        <a:xfrm>
          <a:off x="33801" y="1851498"/>
          <a:ext cx="1061525" cy="1061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700" kern="1200" dirty="0"/>
            <a:t>INSTITUTO TECNOLOGÍCO SUPERIOR DE MISANTLA</a:t>
          </a:r>
        </a:p>
      </dsp:txBody>
      <dsp:txXfrm>
        <a:off x="189258" y="2006955"/>
        <a:ext cx="750611" cy="750611"/>
      </dsp:txXfrm>
    </dsp:sp>
    <dsp:sp modelId="{48A9D6C3-F0DA-4005-90AC-B12988EDC8B4}">
      <dsp:nvSpPr>
        <dsp:cNvPr id="0" name=""/>
        <dsp:cNvSpPr/>
      </dsp:nvSpPr>
      <dsp:spPr>
        <a:xfrm>
          <a:off x="1254555" y="1260016"/>
          <a:ext cx="337565" cy="39488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" kern="1200"/>
        </a:p>
      </dsp:txBody>
      <dsp:txXfrm>
        <a:off x="1254555" y="1338993"/>
        <a:ext cx="236296" cy="236933"/>
      </dsp:txXfrm>
    </dsp:sp>
    <dsp:sp modelId="{826C18B4-947C-45FB-9914-41A64BBCA83C}">
      <dsp:nvSpPr>
        <dsp:cNvPr id="0" name=""/>
        <dsp:cNvSpPr/>
      </dsp:nvSpPr>
      <dsp:spPr>
        <a:xfrm>
          <a:off x="1732241" y="395934"/>
          <a:ext cx="2123050" cy="21230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100" kern="1200" dirty="0"/>
            <a:t>Maltrato infantil</a:t>
          </a:r>
        </a:p>
      </dsp:txBody>
      <dsp:txXfrm>
        <a:off x="2043154" y="706847"/>
        <a:ext cx="1501224" cy="1501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37c43408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237c43408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237c4340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237c4340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11708" y="131561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sz="2800" dirty="0"/>
              <a:t>TÍTULO DEL ARTÍCULO</a:t>
            </a:r>
            <a:endParaRPr sz="308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497693" y="3907976"/>
            <a:ext cx="4531508" cy="866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 NOMBRE DEL QUE PRESENTA </a:t>
            </a:r>
            <a:endParaRPr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C9B6BBC-7129-4379-9BA1-ADD4E5E73B7D}"/>
              </a:ext>
            </a:extLst>
          </p:cNvPr>
          <p:cNvGrpSpPr/>
          <p:nvPr/>
        </p:nvGrpSpPr>
        <p:grpSpPr>
          <a:xfrm>
            <a:off x="60734" y="70072"/>
            <a:ext cx="9008919" cy="705778"/>
            <a:chOff x="60734" y="70072"/>
            <a:chExt cx="9008919" cy="705778"/>
          </a:xfrm>
        </p:grpSpPr>
        <p:pic>
          <p:nvPicPr>
            <p:cNvPr id="88" name="Google Shape;8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734" y="70072"/>
              <a:ext cx="1146124" cy="7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 rotWithShape="1">
            <a:blip r:embed="rId4">
              <a:alphaModFix/>
            </a:blip>
            <a:srcRect l="11506" t="10396" r="9304" b="9750"/>
            <a:stretch/>
          </p:blipFill>
          <p:spPr>
            <a:xfrm>
              <a:off x="8369744" y="70075"/>
              <a:ext cx="699909" cy="705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28475" y="70075"/>
              <a:ext cx="2287043" cy="705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Resumen gráfico </a:t>
            </a:r>
            <a:endParaRPr dirty="0"/>
          </a:p>
        </p:txBody>
      </p:sp>
      <p:pic>
        <p:nvPicPr>
          <p:cNvPr id="123" name="Google Shape;12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4" y="70072"/>
            <a:ext cx="1146124" cy="7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 rotWithShape="1">
          <a:blip r:embed="rId4">
            <a:alphaModFix/>
          </a:blip>
          <a:srcRect l="11506" t="10396" r="9304" b="9750"/>
          <a:stretch/>
        </p:blipFill>
        <p:spPr>
          <a:xfrm>
            <a:off x="8369744" y="70075"/>
            <a:ext cx="699909" cy="70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28475" y="70075"/>
            <a:ext cx="2287043" cy="7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 rotWithShape="1">
          <a:blip r:embed="rId6">
            <a:alphaModFix/>
          </a:blip>
          <a:srcRect l="64555" r="20908"/>
          <a:stretch/>
        </p:blipFill>
        <p:spPr>
          <a:xfrm>
            <a:off x="6886650" y="4509500"/>
            <a:ext cx="1243351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6">
            <a:alphaModFix/>
          </a:blip>
          <a:srcRect l="42732" r="42731"/>
          <a:stretch/>
        </p:blipFill>
        <p:spPr>
          <a:xfrm>
            <a:off x="4021475" y="4509500"/>
            <a:ext cx="1243351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6">
            <a:alphaModFix/>
          </a:blip>
          <a:srcRect l="21116" r="64346"/>
          <a:stretch/>
        </p:blipFill>
        <p:spPr>
          <a:xfrm>
            <a:off x="1014000" y="4509500"/>
            <a:ext cx="1243351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14000" y="2396650"/>
            <a:ext cx="1527875" cy="15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9212" y="2233073"/>
            <a:ext cx="1527875" cy="15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97325" y="2047095"/>
            <a:ext cx="1527874" cy="152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8533225" y="4518125"/>
            <a:ext cx="536400" cy="53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8582275" y="4539425"/>
            <a:ext cx="43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Metodología  y Resultados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91" name="Google Shape;1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450" y="1668000"/>
            <a:ext cx="2984850" cy="29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34" y="70072"/>
            <a:ext cx="1146124" cy="70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 rotWithShape="1">
          <a:blip r:embed="rId5">
            <a:alphaModFix/>
          </a:blip>
          <a:srcRect l="11506" t="10396" r="9304" b="9750"/>
          <a:stretch/>
        </p:blipFill>
        <p:spPr>
          <a:xfrm>
            <a:off x="8369744" y="70075"/>
            <a:ext cx="699909" cy="70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8475" y="70075"/>
            <a:ext cx="2287043" cy="7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/>
          <p:nvPr/>
        </p:nvSpPr>
        <p:spPr>
          <a:xfrm>
            <a:off x="8533225" y="4518125"/>
            <a:ext cx="536400" cy="53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8582275" y="4539425"/>
            <a:ext cx="43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</a:t>
            </a:r>
            <a:endParaRPr sz="2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F8818E-2DA2-470E-B1CA-110A9798DA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C8837-8A67-4D83-BE3D-144EF440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Aportaciones personales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94FBD25-F920-4FC1-8C09-3568643F6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346699"/>
              </p:ext>
            </p:extLst>
          </p:nvPr>
        </p:nvGraphicFramePr>
        <p:xfrm>
          <a:off x="725850" y="1853850"/>
          <a:ext cx="3889094" cy="291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190;p19">
            <a:extLst>
              <a:ext uri="{FF2B5EF4-FFF2-40B4-BE49-F238E27FC236}">
                <a16:creationId xmlns:a16="http://schemas.microsoft.com/office/drawing/2014/main" id="{F2950A66-5F31-4B67-80F2-18C1BEB4D8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23412" y="1853849"/>
            <a:ext cx="3391137" cy="2695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MX" sz="2000" dirty="0">
                <a:solidFill>
                  <a:schemeClr val="bg2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Trebuchet MS"/>
              </a:rPr>
              <a:t>Texto</a:t>
            </a:r>
            <a:endParaRPr sz="2000" dirty="0">
              <a:solidFill>
                <a:schemeClr val="bg2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8343340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</Words>
  <Application>Microsoft Macintosh PowerPoint</Application>
  <PresentationFormat>Presentación en pantalla (16:9)</PresentationFormat>
  <Paragraphs>11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Raleway</vt:lpstr>
      <vt:lpstr>Arial</vt:lpstr>
      <vt:lpstr>Lato</vt:lpstr>
      <vt:lpstr>Streamline</vt:lpstr>
      <vt:lpstr>TÍTULO DEL ARTÍCULO</vt:lpstr>
      <vt:lpstr>Resumen gráfico </vt:lpstr>
      <vt:lpstr>Metodología  y Resultados   </vt:lpstr>
      <vt:lpstr>Aportaciones personales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NETWORK ARCHITECTURE FOR THE IDENTIFICATION OF CHILD MALTREATMENT USING ARTIFICIAL INTELLIGENCE TECHNIQUES</dc:title>
  <dc:creator>Carlos Colorado</dc:creator>
  <cp:lastModifiedBy>Microsoft Office User</cp:lastModifiedBy>
  <cp:revision>13</cp:revision>
  <dcterms:modified xsi:type="dcterms:W3CDTF">2021-10-18T23:24:43Z</dcterms:modified>
</cp:coreProperties>
</file>